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57" r:id="rId3"/>
    <p:sldId id="258" r:id="rId4"/>
    <p:sldId id="259" r:id="rId5"/>
    <p:sldId id="261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71C"/>
    <a:srgbClr val="12151A"/>
    <a:srgbClr val="2D2821"/>
    <a:srgbClr val="242F4D"/>
    <a:srgbClr val="1A3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 autoAdjust="0"/>
    <p:restoredTop sz="88190" autoAdjust="0"/>
  </p:normalViewPr>
  <p:slideViewPr>
    <p:cSldViewPr snapToGrid="0">
      <p:cViewPr>
        <p:scale>
          <a:sx n="62" d="100"/>
          <a:sy n="62" d="100"/>
        </p:scale>
        <p:origin x="33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E7F33-2322-4D47-92C5-BDF079D4C26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DDCE3-E483-44ED-BB43-1D9176DEA8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F679E-2551-43AB-90F8-85E320B440F5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CA5D5-EFA7-4175-BF21-8F743A57C0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CA5D5-EFA7-4175-BF21-8F743A57C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CA5D5-EFA7-4175-BF21-8F743A57C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5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CA5D5-EFA7-4175-BF21-8F743A57C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CA5D5-EFA7-4175-BF21-8F743A57C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6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764094"/>
            <a:ext cx="8229600" cy="230932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213380"/>
            <a:ext cx="8229600" cy="120831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666415" y="365125"/>
            <a:ext cx="123444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365125"/>
            <a:ext cx="799147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6492332"/>
            <a:ext cx="12188952" cy="365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64094"/>
            <a:ext cx="8229600" cy="230932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4213380"/>
            <a:ext cx="8229600" cy="1208314"/>
          </a:xfrm>
        </p:spPr>
        <p:txBody>
          <a:bodyPr/>
          <a:lstStyle>
            <a:lvl1pPr marL="0" indent="0" algn="ctr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9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43100"/>
            <a:ext cx="4572000" cy="42338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43100"/>
            <a:ext cx="4572000" cy="42338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776066"/>
            <a:ext cx="4572000" cy="72228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565919"/>
            <a:ext cx="4572000" cy="360628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776066"/>
            <a:ext cx="4572000" cy="72228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65919"/>
            <a:ext cx="4572000" cy="360628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81200"/>
            <a:ext cx="4114800" cy="1828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685800"/>
            <a:ext cx="64008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43441"/>
            <a:ext cx="411480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84248"/>
            <a:ext cx="4114800" cy="1828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97419" y="457200"/>
            <a:ext cx="5943600" cy="5943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3941064"/>
            <a:ext cx="411480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162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5125"/>
            <a:ext cx="9601200" cy="1235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43100"/>
            <a:ext cx="96012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1741" y="6397368"/>
            <a:ext cx="1147665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32A7D7-D560-4C43-B6F2-A7996CE5C9B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397368"/>
            <a:ext cx="4800600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97142" y="6397368"/>
            <a:ext cx="1099457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41E28F-C526-4978-8D63-D21257ECD59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18280" y="1904053"/>
            <a:ext cx="9152021" cy="2309327"/>
          </a:xfrm>
        </p:spPr>
        <p:txBody>
          <a:bodyPr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s-ES" sz="8000" b="1" dirty="0">
                <a:latin typeface="AR CHRISTY" panose="02000000000000000000" pitchFamily="2" charset="0"/>
              </a:rPr>
              <a:t>Personal Information</a:t>
            </a:r>
          </a:p>
        </p:txBody>
      </p:sp>
      <p:pic>
        <p:nvPicPr>
          <p:cNvPr id="1026" name="Picture 2" descr="Person Clipart PNG file tag list, Person clip arts SVG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5" y="4213380"/>
            <a:ext cx="2471714" cy="24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ersonal infor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8130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male user info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50" y="8130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55621" y="213928"/>
            <a:ext cx="11677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5000"/>
                    </a:prstClr>
                  </a:outerShdw>
                </a:effectLst>
                <a:latin typeface="AR CHRISTY" panose="02000000000000000000" pitchFamily="2" charset="0"/>
                <a:ea typeface="+mj-ea"/>
                <a:cs typeface="+mj-cs"/>
              </a:rPr>
              <a:t>Autonomous University of Baja California</a:t>
            </a:r>
            <a:endParaRPr lang="en-US" sz="32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5000"/>
                  </a:prstClr>
                </a:outerShdw>
              </a:effectLst>
              <a:latin typeface="AR CHRISTY" panose="02000000000000000000" pitchFamily="2" charset="0"/>
              <a:ea typeface="+mj-ea"/>
              <a:cs typeface="+mj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959479" y="817263"/>
            <a:ext cx="6364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AR CHRISTY" panose="02000000000000000000"/>
              </a:rPr>
              <a:t>Faculty of </a:t>
            </a:r>
            <a:r>
              <a:rPr lang="en-US" dirty="0" smtClean="0">
                <a:solidFill>
                  <a:srgbClr val="E8EAED"/>
                </a:solidFill>
                <a:latin typeface="AR CHRISTY" panose="02000000000000000000"/>
              </a:rPr>
              <a:t>Chemical </a:t>
            </a:r>
            <a:r>
              <a:rPr lang="en-US" dirty="0">
                <a:solidFill>
                  <a:srgbClr val="E8EAED"/>
                </a:solidFill>
                <a:latin typeface="AR CHRISTY" panose="02000000000000000000"/>
              </a:rPr>
              <a:t>Sciences and Engineering</a:t>
            </a:r>
            <a:endParaRPr lang="en-US" dirty="0">
              <a:latin typeface="AR CHRISTY" panose="0200000000000000000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79347" y="5126070"/>
            <a:ext cx="6608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E8EAED"/>
                </a:solidFill>
                <a:latin typeface="AR CHRISTY" panose="02000000000000000000"/>
              </a:rPr>
              <a:t>Student: Gómez, Emmanuel A.</a:t>
            </a:r>
          </a:p>
          <a:p>
            <a:r>
              <a:rPr lang="en-US" sz="2400" b="1" dirty="0" smtClean="0">
                <a:solidFill>
                  <a:srgbClr val="E8EAED"/>
                </a:solidFill>
                <a:latin typeface="AR CHRISTY" panose="02000000000000000000"/>
              </a:rPr>
              <a:t>Teacher: Reyes, Karla F. </a:t>
            </a:r>
          </a:p>
          <a:p>
            <a:r>
              <a:rPr lang="en-US" sz="2400" b="1" dirty="0" smtClean="0">
                <a:solidFill>
                  <a:srgbClr val="E8EAED"/>
                </a:solidFill>
                <a:latin typeface="AR CHRISTY" panose="02000000000000000000"/>
              </a:rPr>
              <a:t>English I</a:t>
            </a:r>
          </a:p>
        </p:txBody>
      </p:sp>
      <p:pic>
        <p:nvPicPr>
          <p:cNvPr id="6146" name="Picture 2" descr="Universidad Autónoma de Baja California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942" y="3968897"/>
            <a:ext cx="2024208" cy="2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 manifiesto verde&amp;amp;#39;, por Bill G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8" y="-12804"/>
            <a:ext cx="10428414" cy="6870804"/>
          </a:xfrm>
          <a:prstGeom prst="rect">
            <a:avLst/>
          </a:prstGeom>
          <a:solidFill>
            <a:srgbClr val="242F4D"/>
          </a:solidFill>
        </p:spPr>
      </p:pic>
      <p:sp>
        <p:nvSpPr>
          <p:cNvPr id="4" name="Llamada de nube 3"/>
          <p:cNvSpPr/>
          <p:nvPr/>
        </p:nvSpPr>
        <p:spPr>
          <a:xfrm>
            <a:off x="361190" y="1145430"/>
            <a:ext cx="3707951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William (Bill) Gates.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618186" y="4594174"/>
            <a:ext cx="3193960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66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8064708" y="668376"/>
            <a:ext cx="4127292" cy="206824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an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Entrepeneur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296821" y="4810634"/>
            <a:ext cx="3680531" cy="1785037"/>
          </a:xfrm>
          <a:prstGeom prst="cloudCallout">
            <a:avLst>
              <a:gd name="adj1" fmla="val 49962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the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United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States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312308" y="216310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is he?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261000" y="4164304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is he?</a:t>
            </a:r>
          </a:p>
        </p:txBody>
      </p:sp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8296821" y="191323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is his occupation?</a:t>
            </a: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8296822" y="3948861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is he from?</a:t>
            </a:r>
          </a:p>
        </p:txBody>
      </p:sp>
    </p:spTree>
    <p:extLst>
      <p:ext uri="{BB962C8B-B14F-4D97-AF65-F5344CB8AC3E}">
        <p14:creationId xmlns:p14="http://schemas.microsoft.com/office/powerpoint/2010/main" val="41405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een Elizabeth II: What is Operation London Bridge when the royal dies? |  The Independ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7" y="-6161"/>
            <a:ext cx="9284582" cy="68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lamada de nube 3"/>
          <p:cNvSpPr/>
          <p:nvPr/>
        </p:nvSpPr>
        <p:spPr>
          <a:xfrm>
            <a:off x="394263" y="379778"/>
            <a:ext cx="3680529" cy="263324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(Queen) Elizabeth (II) Mary.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359208" y="4594174"/>
            <a:ext cx="3193960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95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8611764" y="990947"/>
            <a:ext cx="3193960" cy="184311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politician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487269" y="4716727"/>
            <a:ext cx="3442951" cy="1843115"/>
          </a:xfrm>
          <a:prstGeom prst="cloudCallout">
            <a:avLst>
              <a:gd name="adj1" fmla="val 49962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the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United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Kingdom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394264" y="96623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is she?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305461" y="4070396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is she?</a:t>
            </a:r>
          </a:p>
        </p:txBody>
      </p:sp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8284747" y="96623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is her occupation?</a:t>
            </a: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8284748" y="3854952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is she from?</a:t>
            </a:r>
          </a:p>
        </p:txBody>
      </p:sp>
    </p:spTree>
    <p:extLst>
      <p:ext uri="{BB962C8B-B14F-4D97-AF65-F5344CB8AC3E}">
        <p14:creationId xmlns:p14="http://schemas.microsoft.com/office/powerpoint/2010/main" val="7214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29" y="10990"/>
            <a:ext cx="10270515" cy="6847010"/>
          </a:xfrm>
          <a:prstGeom prst="rect">
            <a:avLst/>
          </a:prstGeom>
        </p:spPr>
      </p:pic>
      <p:sp>
        <p:nvSpPr>
          <p:cNvPr id="4" name="Llamada de nube 3"/>
          <p:cNvSpPr/>
          <p:nvPr/>
        </p:nvSpPr>
        <p:spPr>
          <a:xfrm>
            <a:off x="600864" y="750925"/>
            <a:ext cx="3223793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They’re</a:t>
            </a:r>
            <a:r>
              <a:rPr lang="es-PE" sz="2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24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Marshall </a:t>
            </a:r>
            <a:r>
              <a:rPr lang="es-PE" sz="24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Mathers</a:t>
            </a:r>
            <a:r>
              <a:rPr lang="es-PE" sz="24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and Rihanna.</a:t>
            </a:r>
            <a:endParaRPr lang="es-PE" sz="24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456714" y="4767870"/>
            <a:ext cx="3334487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They’re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49 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and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34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8562785" y="785889"/>
            <a:ext cx="3193960" cy="184311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They’re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Singers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034729" y="4826862"/>
            <a:ext cx="4157272" cy="2031138"/>
          </a:xfrm>
          <a:prstGeom prst="cloudCallout">
            <a:avLst>
              <a:gd name="adj1" fmla="val 49962"/>
              <a:gd name="adj2" fmla="val 49518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the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US and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Barbados 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372497" y="206082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are they?</a:t>
            </a: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239291" y="4368366"/>
            <a:ext cx="3769331" cy="584775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are they?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8262981" y="151242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is their occupation?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62981" y="3749644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are they from?</a:t>
            </a:r>
          </a:p>
        </p:txBody>
      </p:sp>
    </p:spTree>
    <p:extLst>
      <p:ext uri="{BB962C8B-B14F-4D97-AF65-F5344CB8AC3E}">
        <p14:creationId xmlns:p14="http://schemas.microsoft.com/office/powerpoint/2010/main" val="18842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eil deGrasse Tyson Returning to Fox, Nat Geo Following Investigation – The  Hollywood Repor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lamada de nube 3"/>
          <p:cNvSpPr/>
          <p:nvPr/>
        </p:nvSpPr>
        <p:spPr>
          <a:xfrm>
            <a:off x="361190" y="1145430"/>
            <a:ext cx="3707951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Neil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deGrasse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Tyson.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618186" y="4594174"/>
            <a:ext cx="3193960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63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796121" y="668376"/>
            <a:ext cx="4681928" cy="206824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an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Astrophysicist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296821" y="4810634"/>
            <a:ext cx="3680531" cy="1785037"/>
          </a:xfrm>
          <a:prstGeom prst="cloudCallout">
            <a:avLst>
              <a:gd name="adj1" fmla="val 49962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the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United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States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312308" y="216310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is he?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261000" y="4164304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is he?</a:t>
            </a:r>
          </a:p>
        </p:txBody>
      </p:sp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8296821" y="191323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is his occupation?</a:t>
            </a: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8296822" y="3948861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is he from?</a:t>
            </a:r>
          </a:p>
        </p:txBody>
      </p:sp>
    </p:spTree>
    <p:extLst>
      <p:ext uri="{BB962C8B-B14F-4D97-AF65-F5344CB8AC3E}">
        <p14:creationId xmlns:p14="http://schemas.microsoft.com/office/powerpoint/2010/main" val="349472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eta Thunberg en &amp;amp;#39;Salvados&amp;amp;#39;: &amp;amp;quot;Mucha gente cree que los activistas por el  clima estamos locos, pero cuando se den cuenta de lo que supone la crisis  climática se unirán a nosotros&amp;amp;quot; |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386" y="103"/>
            <a:ext cx="10286844" cy="6857897"/>
          </a:xfrm>
          <a:prstGeom prst="rect">
            <a:avLst/>
          </a:prstGeom>
          <a:solidFill>
            <a:srgbClr val="2D2821"/>
          </a:solidFill>
        </p:spPr>
      </p:pic>
      <p:sp>
        <p:nvSpPr>
          <p:cNvPr id="4" name="Llamada de nube 3"/>
          <p:cNvSpPr/>
          <p:nvPr/>
        </p:nvSpPr>
        <p:spPr>
          <a:xfrm>
            <a:off x="508882" y="867407"/>
            <a:ext cx="3407758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Greta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Thunberg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 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456714" y="4767870"/>
            <a:ext cx="3334487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19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Llamada de nube 6"/>
          <p:cNvSpPr/>
          <p:nvPr/>
        </p:nvSpPr>
        <p:spPr>
          <a:xfrm>
            <a:off x="8562785" y="785889"/>
            <a:ext cx="3193960" cy="184311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an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activist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082305" y="4826862"/>
            <a:ext cx="4109695" cy="1843115"/>
          </a:xfrm>
          <a:prstGeom prst="cloudCallout">
            <a:avLst>
              <a:gd name="adj1" fmla="val 49962"/>
              <a:gd name="adj2" fmla="val 49518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Sweden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372497" y="206082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</a:t>
            </a:r>
            <a:r>
              <a:rPr lang="en-US" altLang="es-PE" sz="3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 she?</a:t>
            </a:r>
            <a:endParaRPr lang="en-US" altLang="es-PE" sz="36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239291" y="4368366"/>
            <a:ext cx="3769331" cy="584775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</a:t>
            </a:r>
            <a:r>
              <a:rPr lang="en-US" altLang="es-PE" sz="3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 she?</a:t>
            </a:r>
            <a:endParaRPr lang="en-US" altLang="es-PE" sz="32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8262981" y="151242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</a:t>
            </a:r>
            <a:r>
              <a:rPr lang="en-US" altLang="es-PE" sz="28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 her </a:t>
            </a: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occupation?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62981" y="3964411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</a:t>
            </a:r>
            <a:r>
              <a:rPr lang="en-US" altLang="es-PE" sz="3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</a:t>
            </a:r>
            <a:r>
              <a:rPr lang="en-US" altLang="es-PE" sz="3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she </a:t>
            </a: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from?</a:t>
            </a:r>
          </a:p>
        </p:txBody>
      </p:sp>
    </p:spTree>
    <p:extLst>
      <p:ext uri="{BB962C8B-B14F-4D97-AF65-F5344CB8AC3E}">
        <p14:creationId xmlns:p14="http://schemas.microsoft.com/office/powerpoint/2010/main" val="6697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pen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22" y="937296"/>
            <a:ext cx="5426685" cy="541322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</p:pic>
      <p:sp>
        <p:nvSpPr>
          <p:cNvPr id="4" name="Llamada de nube 3"/>
          <p:cNvSpPr/>
          <p:nvPr/>
        </p:nvSpPr>
        <p:spPr>
          <a:xfrm>
            <a:off x="456714" y="750925"/>
            <a:ext cx="3551908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Emmanuel  Gómez.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Llamada de nube 5"/>
          <p:cNvSpPr/>
          <p:nvPr/>
        </p:nvSpPr>
        <p:spPr>
          <a:xfrm>
            <a:off x="456714" y="4767870"/>
            <a:ext cx="3334487" cy="1843115"/>
          </a:xfrm>
          <a:prstGeom prst="cloudCallout">
            <a:avLst>
              <a:gd name="adj1" fmla="val -52249"/>
              <a:gd name="adj2" fmla="val 61366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21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years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old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Llamada de nube 6"/>
          <p:cNvSpPr/>
          <p:nvPr/>
        </p:nvSpPr>
        <p:spPr>
          <a:xfrm>
            <a:off x="8562785" y="785889"/>
            <a:ext cx="3193960" cy="1843115"/>
          </a:xfrm>
          <a:prstGeom prst="cloudCallout">
            <a:avLst>
              <a:gd name="adj1" fmla="val 52590"/>
              <a:gd name="adj2" fmla="val 68354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an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student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Llamada de nube 7"/>
          <p:cNvSpPr/>
          <p:nvPr/>
        </p:nvSpPr>
        <p:spPr>
          <a:xfrm>
            <a:off x="8082305" y="4826862"/>
            <a:ext cx="4109695" cy="1843115"/>
          </a:xfrm>
          <a:prstGeom prst="cloudCallout">
            <a:avLst>
              <a:gd name="adj1" fmla="val 49962"/>
              <a:gd name="adj2" fmla="val 49518"/>
            </a:avLst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He’s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PE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from</a:t>
            </a:r>
            <a:r>
              <a:rPr lang="es-PE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México.</a:t>
            </a:r>
            <a:endParaRPr lang="es-PE" sz="32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372497" y="206082"/>
            <a:ext cx="3680529" cy="646331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Who </a:t>
            </a:r>
            <a:r>
              <a:rPr lang="en-US" altLang="es-PE" sz="36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 he?</a:t>
            </a:r>
            <a:endParaRPr lang="en-US" altLang="es-PE" sz="36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239291" y="4368366"/>
            <a:ext cx="3769331" cy="584775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How old </a:t>
            </a:r>
            <a:r>
              <a:rPr lang="en-US" altLang="es-PE" sz="32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is he?</a:t>
            </a:r>
            <a:endParaRPr lang="en-US" altLang="es-PE" sz="32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8262981" y="151242"/>
            <a:ext cx="3680529" cy="954107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s-PE" sz="28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his </a:t>
            </a:r>
            <a:r>
              <a:rPr lang="en-US" altLang="es-PE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occupation?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62981" y="3964411"/>
            <a:ext cx="3680529" cy="1077218"/>
          </a:xfrm>
          <a:prstGeom prst="rect">
            <a:avLst/>
          </a:prstGeom>
          <a:solidFill>
            <a:srgbClr val="ECCCD7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s-PE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Where are they from?</a:t>
            </a:r>
          </a:p>
        </p:txBody>
      </p:sp>
    </p:spTree>
    <p:extLst>
      <p:ext uri="{BB962C8B-B14F-4D97-AF65-F5344CB8AC3E}">
        <p14:creationId xmlns:p14="http://schemas.microsoft.com/office/powerpoint/2010/main" val="129889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PINKFLORALBROCADE_16X9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FloralBrocade_16x9_TP103417392" id="{87170BE3-224E-4327-864D-9802B296B144}" vid="{32D56AE5-F3AE-4F2E-848F-46441F448DAB}"/>
    </a:ext>
  </a:extLst>
</a:theme>
</file>

<file path=ppt/theme/theme2.xml><?xml version="1.0" encoding="utf-8"?>
<a:theme xmlns:a="http://schemas.openxmlformats.org/drawingml/2006/main" name="Office Theme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PinkFloralBrocad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PinkFloralBrocad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C30D95C-3EF8-44E8-B33B-528BD41806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brocado floral rosa (pantalla panorámica)</Template>
  <TotalTime>0</TotalTime>
  <Words>273</Words>
  <Application>Microsoft Office PowerPoint</Application>
  <PresentationFormat>Panorámica</PresentationFormat>
  <Paragraphs>58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 CHRISTY</vt:lpstr>
      <vt:lpstr>Arial</vt:lpstr>
      <vt:lpstr>Century Gothic</vt:lpstr>
      <vt:lpstr>Times New Roman</vt:lpstr>
      <vt:lpstr>PINKFLORALBROCADE_16X9</vt:lpstr>
      <vt:lpstr>Personal Information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2017-03-04T03:19:29Z</dcterms:created>
  <dcterms:modified xsi:type="dcterms:W3CDTF">2022-03-02T18:08:17Z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TC034173939991</vt:lpwstr>
  </property>
</Properties>
</file>